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828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32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7B940-E2DE-4F73-A2B5-C87BADAE5D37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0834E-F249-4DE6-B0AA-4CBD8E4549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333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0834E-F249-4DE6-B0AA-4CBD8E4549D2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0834E-F249-4DE6-B0AA-4CBD8E4549D2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0834E-F249-4DE6-B0AA-4CBD8E4549D2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0834E-F249-4DE6-B0AA-4CBD8E4549D2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0834E-F249-4DE6-B0AA-4CBD8E4549D2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0834E-F249-4DE6-B0AA-4CBD8E4549D2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0834E-F249-4DE6-B0AA-4CBD8E4549D2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0834E-F249-4DE6-B0AA-4CBD8E4549D2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0834E-F249-4DE6-B0AA-4CBD8E4549D2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0834E-F249-4DE6-B0AA-4CBD8E4549D2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0834E-F249-4DE6-B0AA-4CBD8E4549D2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0834E-F249-4DE6-B0AA-4CBD8E4549D2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0834E-F249-4DE6-B0AA-4CBD8E4549D2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D0F865B-DFE1-4E36-BD1D-2764DF917DEA}" type="datetimeFigureOut">
              <a:rPr lang="ru-RU" smtClean="0"/>
              <a:pPr/>
              <a:t>13.05.2016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8C8B078-6A79-4264-815D-C6A4F64336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6400" y="116633"/>
            <a:ext cx="8640960" cy="864095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       </a:t>
            </a:r>
            <a:r>
              <a:rPr lang="ru-RU" sz="2200" b="1" i="1" dirty="0" smtClean="0">
                <a:solidFill>
                  <a:srgbClr val="FF0000"/>
                </a:solidFill>
              </a:rPr>
              <a:t>В фонд  Центральной городской библиотеки поступили                	новые книги из серии «Жизнь замечательных людей»</a:t>
            </a:r>
            <a:endParaRPr lang="ru-RU" sz="2200" b="1" i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98043" y="1268760"/>
            <a:ext cx="57864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«Жизнь замечательных людей» (ЖЗЛ)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</a:p>
          <a:p>
            <a:endParaRPr lang="ru-RU" dirty="0" smtClean="0"/>
          </a:p>
          <a:p>
            <a:r>
              <a:rPr lang="ru-RU" sz="1400" dirty="0"/>
              <a:t>старейшая российская книжная серия, основанная в 1890 году выдающимся русским просветителем Ф. Ф. Павленковым и продолженная в 1933 году М. Горьким. Представляет собой уникальную биографическую библиотеку, не имеющую аналогов в мировой истории. С 1938 года и по настоящее время выходит в издательстве «Молодая гвардия».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573016"/>
            <a:ext cx="5726472" cy="1948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i="1" dirty="0" smtClean="0">
                <a:solidFill>
                  <a:schemeClr val="tx1"/>
                </a:solidFill>
              </a:rPr>
              <a:t>Серия ЖЗЛ : наука</a:t>
            </a:r>
            <a:endParaRPr lang="ru-RU" sz="4000" i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1285860"/>
            <a:ext cx="264320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143240" y="1571612"/>
            <a:ext cx="55721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Михаила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Чертанова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посвящена великому физику (хотя сейчас модно в этом сомневаться) Эйнштейну. Сам Эйнштейн не хотел, чтобы о нем знали что-то еще. Увы, об этой жизни опубликовано столько оскорбительной лжи и в то же время существует столько глупых недомолвок, что пришла пора помочь читателю в этом хаосе разобраться. А ведь есть еще третья сторона жизни Эйнштейна, о которой у нас не известно практически ничего и которая, быть может против воли, вынудила его стать политиком вообще и сионистом в частности. Три стороны жизни ученого, три разных Эйнштейна в одном — такую книгу предлагает вниманию читателя автор.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 smtClean="0">
                <a:solidFill>
                  <a:schemeClr val="tx1"/>
                </a:solidFill>
              </a:rPr>
              <a:t>Серия ЖЗЛ : наука</a:t>
            </a:r>
            <a:endParaRPr lang="ru-RU" sz="4000" i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9552" y="1556792"/>
            <a:ext cx="2748336" cy="4252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857620" y="1714488"/>
            <a:ext cx="492922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Книга Аллы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Мостинской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Николая Бодрихина об известном ученом, легендарном телеведущем, выдающемся пропагандисте науки, преподавателе, путешественнике Сергее Петровиче Капице. Человек благороднейшего научного происхождения, Сергей Петрович пережил в своей жизни исключительные успехи и глубокие разочарования. Когда ему было 30 лет, под его руководством был создан микротрон — один из самых успешных циклических ускорителей, но он так и не был избран даже членом корреспондентом АН СССР. 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419872" y="4857760"/>
            <a:ext cx="57241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i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i="1" dirty="0" smtClean="0">
                <a:solidFill>
                  <a:schemeClr val="tx1"/>
                </a:solidFill>
              </a:rPr>
              <a:t>Серия ЖЗЛ: история</a:t>
            </a:r>
            <a:endParaRPr lang="ru-RU" sz="4000" i="1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21" y="1500174"/>
            <a:ext cx="2643206" cy="4027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071802" y="1285860"/>
            <a:ext cx="564360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Петра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Люкимсона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 одном из самых влиятельных и противоречивых правителей в истории еврейского народа и Древнего Рима — царе Ироде I Великом (73—4 до н. э.), имя которого знакомо большинству читателей прежде все го по евангельскому повествованию об избиении младенцев. За годы своего правления Ирод I расширил владения Иудейского царства, оставив после себя уникальные образцы искусства и шедевры архитектуры, в том числе обновленный Иерусалимский храм.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Основываясь на исторических документах и научных открытиях автор пытается разобраться в его неоднозначных поступках, затрагивая социальные, политические, психологические и даже медицинские аспекты.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 smtClean="0">
                <a:solidFill>
                  <a:schemeClr val="tx1"/>
                </a:solidFill>
              </a:rPr>
              <a:t>Серия ЖЗЛ : литература</a:t>
            </a:r>
            <a:endParaRPr lang="ru-RU" sz="4000" i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9552" y="1484784"/>
            <a:ext cx="2428892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214678" y="1166843"/>
            <a:ext cx="535785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Имена большинства героев книги Дмитрия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Шеварова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Н. И.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Гнедича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С. Н. Марина, князя П. И. Шаликова, С. Н. Глинки — практически неизвестны современному читателю, хотя когда-то они были весьма популярными стихотворцами. Мы очень мало знаем о военной службе таких знаменитых поэтов, как В. А. Жуковский, князь П. А. Вяземский, К. Н. Батюшков... Между тем их творчество, а также участие как в литературной и общественной жизни, так и в боевых действиях — во многом способствовали превращению Отечественной войны 1812 года в одну из самых романтических эпох российской истории, оставшейся в памяти потомков «временем славы и восторга».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 smtClean="0">
                <a:solidFill>
                  <a:schemeClr val="tx1"/>
                </a:solidFill>
              </a:rPr>
              <a:t>Серия ЖЗЛ : литература</a:t>
            </a:r>
            <a:endParaRPr lang="ru-RU" sz="4000" i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9" y="1571612"/>
            <a:ext cx="2428891" cy="375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071802" y="1997839"/>
            <a:ext cx="58579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Судьба Василия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Макаровича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Шукшина вобрала в себя все взлеты и провалы русского XX века. Алексей Варламов, известный прозаик, историк литературы, опираясь на письма, рабочие записи, архивные документы, мемуарные свидетельства, предпринял попытку "расшифровать" своего героя и у читателя ,есть возможность познакомиться с Василием Шукшиным заново.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i="1" dirty="0" smtClean="0">
                <a:solidFill>
                  <a:schemeClr val="tx1"/>
                </a:solidFill>
              </a:rPr>
              <a:t>Серия ЖЗЛ : литература</a:t>
            </a:r>
            <a:endParaRPr lang="ru-RU" sz="4000" i="1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95536" y="1596367"/>
            <a:ext cx="259841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143240" y="1571612"/>
            <a:ext cx="54292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Жизнь и творчество выдающегося поэта, нобелевского лауреата Иосифа Бродского вызывают большой интерес не только в России, но и в других странах. Известный критик и историк литературы Владимир Бондаренко сумел написать неожиданную и спорную биографию Бродского, высветив в ней моменты, которые многие не замечают или не хотят замечать. В этой книге поэт, часто изображаемый космополитом и оторванным от жизни эстетом, предстает как наследник не только великой русской культуры, но и советской цивилизации, как человек, неразрывно связанный с Россией и ее народом.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 smtClean="0">
                <a:solidFill>
                  <a:schemeClr val="tx1"/>
                </a:solidFill>
              </a:rPr>
              <a:t>Серия ЖЗЛ : литература</a:t>
            </a:r>
            <a:endParaRPr lang="ru-RU" sz="4000" i="1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95536" y="1428736"/>
            <a:ext cx="278608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500430" y="1428736"/>
            <a:ext cx="535785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Ильи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Фаликова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 поэте Борисе Рыжем (1974—2001), поэзия которого ворвалась в современную словесность на закате ХХ века неожиданной вспышкой яркого дарования. Юноша с Урала поразил ценителей свежестью слова, музыкальностью стиха, редкостным мастерством, сочетанием богатой внутренней культуры с естественным языком той среды, от имени которой высказывалась его муза, — жителей екатеринбургской окраины. Он привел на сцену литературы нового героя, молодого человека приснопамятных 1990-х. После раннего, слишком раннего ухода Бориса Рыжего ему сразу наклеили две этикетки: «последний советский поэт» и «первый поэт поколения».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 smtClean="0">
                <a:solidFill>
                  <a:schemeClr val="tx1"/>
                </a:solidFill>
              </a:rPr>
              <a:t>Серия ЖЗЛ : литература</a:t>
            </a:r>
            <a:endParaRPr lang="ru-RU" sz="4000" i="1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23528" y="1583756"/>
            <a:ext cx="2357453" cy="4000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928926" y="1714488"/>
            <a:ext cx="585791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Игоря Сурикова о Сапфо. Она — первая не только в Древней Греции, но и во всей истории человечества женщина-поэтесса, автор многих замечательных лирических стихотворений, вошедших в золотой фонд мировой литературы. О жизни Сапфо известно немного, но даже из этих скудных сведений видно, что она была, помимо прочего, неординарной, талантливой личностью. Самой Сапфо, ее творчеству, ее эпохе посвящена эта книга, в которой — в связи с судьбой героини — подробно говорится и о положении женщин в античном греческом мире в целом.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9158294" cy="714380"/>
          </a:xfrm>
        </p:spPr>
        <p:txBody>
          <a:bodyPr>
            <a:normAutofit fontScale="90000"/>
          </a:bodyPr>
          <a:lstStyle/>
          <a:p>
            <a:r>
              <a:rPr lang="ru-RU" sz="4000" i="1" dirty="0" smtClean="0">
                <a:solidFill>
                  <a:srgbClr val="92D050"/>
                </a:solidFill>
              </a:rPr>
              <a:t>	          </a:t>
            </a:r>
            <a:br>
              <a:rPr lang="ru-RU" sz="4000" i="1" dirty="0" smtClean="0">
                <a:solidFill>
                  <a:srgbClr val="92D050"/>
                </a:solidFill>
              </a:rPr>
            </a:br>
            <a:r>
              <a:rPr lang="ru-RU" sz="4000" i="1" dirty="0">
                <a:solidFill>
                  <a:srgbClr val="92D050"/>
                </a:solidFill>
              </a:rPr>
              <a:t/>
            </a:r>
            <a:br>
              <a:rPr lang="ru-RU" sz="4000" i="1" dirty="0">
                <a:solidFill>
                  <a:srgbClr val="92D050"/>
                </a:solidFill>
              </a:rPr>
            </a:br>
            <a:r>
              <a:rPr lang="ru-RU" sz="4000" i="1" dirty="0" smtClean="0">
                <a:solidFill>
                  <a:srgbClr val="92D050"/>
                </a:solidFill>
              </a:rPr>
              <a:t/>
            </a:r>
            <a:br>
              <a:rPr lang="ru-RU" sz="4000" i="1" dirty="0" smtClean="0">
                <a:solidFill>
                  <a:srgbClr val="92D050"/>
                </a:solidFill>
              </a:rPr>
            </a:br>
            <a:r>
              <a:rPr lang="ru-RU" sz="4000" i="1" dirty="0">
                <a:solidFill>
                  <a:srgbClr val="92D050"/>
                </a:solidFill>
              </a:rPr>
              <a:t/>
            </a:r>
            <a:br>
              <a:rPr lang="ru-RU" sz="4000" i="1" dirty="0">
                <a:solidFill>
                  <a:srgbClr val="92D050"/>
                </a:solidFill>
              </a:rPr>
            </a:br>
            <a:r>
              <a:rPr lang="ru-RU" sz="4000" i="1" dirty="0" smtClean="0">
                <a:solidFill>
                  <a:srgbClr val="92D050"/>
                </a:solidFill>
              </a:rPr>
              <a:t/>
            </a:r>
            <a:br>
              <a:rPr lang="ru-RU" sz="4000" i="1" dirty="0" smtClean="0">
                <a:solidFill>
                  <a:srgbClr val="92D050"/>
                </a:solidFill>
              </a:rPr>
            </a:br>
            <a:r>
              <a:rPr lang="ru-RU" sz="4000" i="1" dirty="0" smtClean="0">
                <a:solidFill>
                  <a:srgbClr val="92D050"/>
                </a:solidFill>
              </a:rPr>
              <a:t/>
            </a:r>
            <a:br>
              <a:rPr lang="ru-RU" sz="4000" i="1" dirty="0" smtClean="0">
                <a:solidFill>
                  <a:srgbClr val="92D050"/>
                </a:solidFill>
              </a:rPr>
            </a:br>
            <a:r>
              <a:rPr lang="ru-RU" sz="4400" i="1" dirty="0">
                <a:solidFill>
                  <a:schemeClr val="tx1"/>
                </a:solidFill>
              </a:rPr>
              <a:t>Книги серии ЖЗЛ : литература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29280" y="1628800"/>
            <a:ext cx="2488461" cy="4260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143240" y="1714488"/>
            <a:ext cx="564360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Ирины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Млечиной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посвящена одному из немногих немецких писателей, удостоенных Нобелевской премии по литературе Гюнтеру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Грассу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(1927—2015). Роман «Жестяной барабан» принес ему мировую славу Его жизнь и творчество вместили историю самых драматических событий, происходивших в центре Европы.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Невероятные сюжетные линии, переливающиеся всеми красками авторской фантазии, изощренная художественная структура и сложная оптика восхищают читателей.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Грасс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кажется, одинаково владел всеми жанрами.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 smtClean="0">
                <a:solidFill>
                  <a:srgbClr val="7030A0"/>
                </a:solidFill>
              </a:rPr>
              <a:t>		</a:t>
            </a:r>
            <a:r>
              <a:rPr lang="ru-RU" sz="4000" i="1" dirty="0" smtClean="0">
                <a:solidFill>
                  <a:schemeClr val="tx1"/>
                </a:solidFill>
              </a:rPr>
              <a:t>Серия ЖЗЛ : искусство</a:t>
            </a:r>
            <a:endParaRPr lang="ru-RU" sz="4000" i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8596" y="1600200"/>
            <a:ext cx="292895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786182" y="1928802"/>
            <a:ext cx="507206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известного искусствоведа Эраста Кузнецова посвящена жизни и творчеству выдающегося грузинского художника Николая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Аслановича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Пиросманашвили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(1862—1918), более известного как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Нико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Пиросмани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Автор, исследуя все доступные источники, последовательно создает документальное жизнеописание, хотя в биографии художника не всегда просто отделить факты от сложившихся стереотипов и легенд.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 smtClean="0">
                <a:solidFill>
                  <a:srgbClr val="7030A0"/>
                </a:solidFill>
              </a:rPr>
              <a:t>		</a:t>
            </a:r>
            <a:r>
              <a:rPr lang="ru-RU" sz="4000" i="1" dirty="0" smtClean="0">
                <a:solidFill>
                  <a:schemeClr val="tx1"/>
                </a:solidFill>
              </a:rPr>
              <a:t>Серия ЖЗЛ : искусство</a:t>
            </a:r>
            <a:endParaRPr lang="ru-RU" sz="4000" i="1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84784"/>
            <a:ext cx="271464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428992" y="1643050"/>
            <a:ext cx="52864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Бесспорно, Галина Уланова - звезда первой величины в мировой хореографии. Ее танец приводил зрителей в гипнотическое состояние. Она стала самой титулованной балериной: лауреатом четырех Сталинских и Ленинской премий, дважды Героем Социалистического Труда. </a:t>
            </a:r>
          </a:p>
          <a:p>
            <a:r>
              <a:rPr lang="ru-RU" dirty="0" smtClean="0"/>
              <a:t>Как смогла она, не обладая выдающимися внешними данными, взойти на балетный олимп? Об этом книга Ольги Ковалик, лично причастной к судьбе ее героини, вышедшей на сцену гением, а сошедшей с нее легендой.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 smtClean="0">
                <a:solidFill>
                  <a:srgbClr val="7030A0"/>
                </a:solidFill>
              </a:rPr>
              <a:t>		</a:t>
            </a:r>
            <a:r>
              <a:rPr lang="ru-RU" sz="4000" i="1" dirty="0" smtClean="0">
                <a:solidFill>
                  <a:schemeClr val="tx1"/>
                </a:solidFill>
              </a:rPr>
              <a:t>Серия ЖЗЛ : искусство</a:t>
            </a:r>
            <a:endParaRPr lang="ru-RU" sz="4000" i="1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51520" y="1700808"/>
            <a:ext cx="2643205" cy="441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428992" y="2274838"/>
            <a:ext cx="54292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был обыкновенным ленинградским мальчишкой, но на пике 1980-х именно он стал совестью и голосом своего поколения. А в августе уже далекого 1990 года он в одно мгновение превратился в легенду. Виталий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Калгин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рассказывает о Викторе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Цое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художнике и музыканте, лидере ленинградской рок-группы "КИНО".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 smtClean="0">
                <a:solidFill>
                  <a:schemeClr val="tx1"/>
                </a:solidFill>
              </a:rPr>
              <a:t>Серия ЖЗЛ : религия</a:t>
            </a:r>
            <a:endParaRPr lang="ru-RU" sz="4000" i="1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3" y="1600200"/>
            <a:ext cx="33575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857620" y="1643049"/>
            <a:ext cx="492922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личности Святейшего Патриарха Московского и всея Руси Алексия II признано не только в России, но и во всем мире. Безусловно, он является одним из столпов Православия в ХХ столетии.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Александра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Сегеня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первое подробное жизнеописание Святейшего Патриарха Алексия II. Автор не просто рисует жизнь человека, но воссоздает его образ на фоне огромной эпохи от Великой Отечественной войны до крушения могущественной державы и начала ее медленного пробуждения.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1_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499</TotalTime>
  <Words>1197</Words>
  <Application>Microsoft Office PowerPoint</Application>
  <PresentationFormat>Экран (4:3)</PresentationFormat>
  <Paragraphs>49</Paragraphs>
  <Slides>14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1_Кнопка</vt:lpstr>
      <vt:lpstr>Официальная</vt:lpstr>
      <vt:lpstr>       В фонд  Центральной городской библиотеки поступили                 новые книги из серии «Жизнь замечательных людей»</vt:lpstr>
      <vt:lpstr>Серия ЖЗЛ : наука</vt:lpstr>
      <vt:lpstr>Серия ЖЗЛ : наука</vt:lpstr>
      <vt:lpstr>Серия ЖЗЛ: история</vt:lpstr>
      <vt:lpstr>Серия ЖЗЛ : литература</vt:lpstr>
      <vt:lpstr>Серия ЖЗЛ : литература</vt:lpstr>
      <vt:lpstr>Серия ЖЗЛ : литература</vt:lpstr>
      <vt:lpstr>Серия ЖЗЛ : литература</vt:lpstr>
      <vt:lpstr>Серия ЖЗЛ : литература</vt:lpstr>
      <vt:lpstr>                 Книги серии ЖЗЛ : литература</vt:lpstr>
      <vt:lpstr>  Серия ЖЗЛ : искусство</vt:lpstr>
      <vt:lpstr>  Серия ЖЗЛ : искусство</vt:lpstr>
      <vt:lpstr>  Серия ЖЗЛ : искусство</vt:lpstr>
      <vt:lpstr>Серия ЖЗЛ : религия</vt:lpstr>
    </vt:vector>
  </TitlesOfParts>
  <Company>CBS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Книги серии ЖЗЛ</dc:title>
  <dc:creator>Texzal-4</dc:creator>
  <cp:lastModifiedBy>tatyana</cp:lastModifiedBy>
  <cp:revision>119</cp:revision>
  <dcterms:created xsi:type="dcterms:W3CDTF">2016-04-27T13:33:57Z</dcterms:created>
  <dcterms:modified xsi:type="dcterms:W3CDTF">2016-05-13T14:20:12Z</dcterms:modified>
</cp:coreProperties>
</file>